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embeddedFontLst>
    <p:embeddedFont>
      <p:font typeface="Arial Black" panose="020B0A04020102020204" pitchFamily="34" charset="0"/>
      <p:bold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5" roundtripDataSignature="AMtx7miw5+xrbGgnN1IxRp+iwhU/2OJhK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EC229FD-B9B9-40A4-BC4B-5C5A185ED895}">
  <a:tblStyle styleId="{9EC229FD-B9B9-40A4-BC4B-5C5A185ED895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customschemas.google.com/relationships/presentationmetadata" Target="meta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6703585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59523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86607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110478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169868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052787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790728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15754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slide" Target="slide7.xml"/><Relationship Id="rId3" Type="http://schemas.openxmlformats.org/officeDocument/2006/relationships/slide" Target="slide3.xml"/><Relationship Id="rId7" Type="http://schemas.openxmlformats.org/officeDocument/2006/relationships/slide" Target="slide4.xml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slide" Target="slide6.xml"/><Relationship Id="rId5" Type="http://schemas.openxmlformats.org/officeDocument/2006/relationships/slide" Target="slide2.xml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slide" Target="slide5.xml"/><Relationship Id="rId1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"/>
          <p:cNvGrpSpPr/>
          <p:nvPr/>
        </p:nvGrpSpPr>
        <p:grpSpPr>
          <a:xfrm>
            <a:off x="1963625" y="1922298"/>
            <a:ext cx="3632822" cy="2184476"/>
            <a:chOff x="2089105" y="1894449"/>
            <a:chExt cx="3496535" cy="2184476"/>
          </a:xfrm>
        </p:grpSpPr>
        <p:sp>
          <p:nvSpPr>
            <p:cNvPr id="85" name="Google Shape;85;p1"/>
            <p:cNvSpPr txBox="1"/>
            <p:nvPr/>
          </p:nvSpPr>
          <p:spPr>
            <a:xfrm>
              <a:off x="2158066" y="3294095"/>
              <a:ext cx="3358612" cy="7848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4500" b="0" i="0" u="none" strike="noStrike" cap="none">
                  <a:solidFill>
                    <a:srgbClr val="9CC2E5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DE CLASE</a:t>
              </a:r>
              <a:endParaRPr/>
            </a:p>
          </p:txBody>
        </p:sp>
        <p:sp>
          <p:nvSpPr>
            <p:cNvPr id="86" name="Google Shape;86;p1"/>
            <p:cNvSpPr/>
            <p:nvPr/>
          </p:nvSpPr>
          <p:spPr>
            <a:xfrm>
              <a:off x="2206156" y="1894449"/>
              <a:ext cx="3262433" cy="13234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8000" b="0" i="0" u="none" strike="noStrike" cap="none">
                  <a:solidFill>
                    <a:schemeClr val="accent5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PLAN</a:t>
              </a:r>
              <a:endParaRPr/>
            </a:p>
          </p:txBody>
        </p:sp>
        <p:sp>
          <p:nvSpPr>
            <p:cNvPr id="87" name="Google Shape;87;p1"/>
            <p:cNvSpPr/>
            <p:nvPr/>
          </p:nvSpPr>
          <p:spPr>
            <a:xfrm>
              <a:off x="2089105" y="2834610"/>
              <a:ext cx="3496535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4000" b="0" i="0" u="none" strike="noStrike" cap="none" dirty="0">
                  <a:solidFill>
                    <a:srgbClr val="2F549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/>
                  <a:ea typeface="Arial Black"/>
                  <a:cs typeface="Arial Black"/>
                  <a:sym typeface="Arial Black"/>
                </a:rPr>
                <a:t>OPERATIVO</a:t>
              </a:r>
              <a:endPara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88" name="Google Shape;88;p1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92753" y="1324305"/>
            <a:ext cx="938865" cy="944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">
            <a:hlinkClick r:id="rId5" action="ppaction://hlinksldjump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197726" y="373247"/>
            <a:ext cx="938865" cy="951058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>
            <a:hlinkClick r:id="rId7" action="ppaction://hlinksldjump"/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040209" y="2361607"/>
            <a:ext cx="938865" cy="951058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>
            <a:hlinkClick r:id="rId9" action="ppaction://hlinksldjump"/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034112" y="3456920"/>
            <a:ext cx="944962" cy="951058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">
            <a:hlinkClick r:id="rId11" action="ppaction://hlinksldjump"/>
          </p:cNvPr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8258861" y="4557725"/>
            <a:ext cx="938865" cy="951058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">
            <a:hlinkClick r:id="rId13" action="ppaction://hlinksldjump"/>
          </p:cNvPr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8967584" y="5595632"/>
            <a:ext cx="975445" cy="951058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"/>
          <p:cNvSpPr/>
          <p:nvPr/>
        </p:nvSpPr>
        <p:spPr>
          <a:xfrm>
            <a:off x="777373" y="370034"/>
            <a:ext cx="6120000" cy="6120000"/>
          </a:xfrm>
          <a:prstGeom prst="ellipse">
            <a:avLst/>
          </a:prstGeom>
          <a:noFill/>
          <a:ln w="1524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"/>
          <p:cNvSpPr/>
          <p:nvPr/>
        </p:nvSpPr>
        <p:spPr>
          <a:xfrm>
            <a:off x="10136591" y="664110"/>
            <a:ext cx="114694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Contexto</a:t>
            </a:r>
            <a:endParaRPr dirty="0"/>
          </a:p>
        </p:txBody>
      </p:sp>
      <p:sp>
        <p:nvSpPr>
          <p:cNvPr id="96" name="Google Shape;96;p1"/>
          <p:cNvSpPr/>
          <p:nvPr/>
        </p:nvSpPr>
        <p:spPr>
          <a:xfrm>
            <a:off x="9431618" y="1623673"/>
            <a:ext cx="206992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Creación de sentido</a:t>
            </a:r>
            <a:endParaRPr/>
          </a:p>
        </p:txBody>
      </p:sp>
      <p:sp>
        <p:nvSpPr>
          <p:cNvPr id="97" name="Google Shape;97;p1"/>
          <p:cNvSpPr/>
          <p:nvPr/>
        </p:nvSpPr>
        <p:spPr>
          <a:xfrm>
            <a:off x="8943599" y="2652470"/>
            <a:ext cx="233993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Nuevos conocimientos</a:t>
            </a:r>
            <a:endParaRPr/>
          </a:p>
        </p:txBody>
      </p:sp>
      <p:sp>
        <p:nvSpPr>
          <p:cNvPr id="98" name="Google Shape;98;p1"/>
          <p:cNvSpPr/>
          <p:nvPr/>
        </p:nvSpPr>
        <p:spPr>
          <a:xfrm>
            <a:off x="8943599" y="3737442"/>
            <a:ext cx="129323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Ejercitación</a:t>
            </a:r>
            <a:endParaRPr/>
          </a:p>
        </p:txBody>
      </p:sp>
      <p:sp>
        <p:nvSpPr>
          <p:cNvPr id="99" name="Google Shape;99;p1"/>
          <p:cNvSpPr/>
          <p:nvPr/>
        </p:nvSpPr>
        <p:spPr>
          <a:xfrm>
            <a:off x="9140504" y="4848588"/>
            <a:ext cx="170681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Resuelve el reto</a:t>
            </a:r>
            <a:endParaRPr/>
          </a:p>
        </p:txBody>
      </p:sp>
      <p:sp>
        <p:nvSpPr>
          <p:cNvPr id="100" name="Google Shape;100;p1"/>
          <p:cNvSpPr/>
          <p:nvPr/>
        </p:nvSpPr>
        <p:spPr>
          <a:xfrm>
            <a:off x="9883192" y="5886495"/>
            <a:ext cx="122245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Cibergrafía</a:t>
            </a:r>
            <a:endParaRPr/>
          </a:p>
        </p:txBody>
      </p:sp>
      <p:cxnSp>
        <p:nvCxnSpPr>
          <p:cNvPr id="101" name="Google Shape;101;p1"/>
          <p:cNvCxnSpPr>
            <a:stCxn id="89" idx="1"/>
          </p:cNvCxnSpPr>
          <p:nvPr/>
        </p:nvCxnSpPr>
        <p:spPr>
          <a:xfrm rot="10800000">
            <a:off x="5468726" y="848776"/>
            <a:ext cx="37290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2" name="Google Shape;102;p1"/>
          <p:cNvCxnSpPr/>
          <p:nvPr/>
        </p:nvCxnSpPr>
        <p:spPr>
          <a:xfrm flipH="1">
            <a:off x="6439441" y="1779205"/>
            <a:ext cx="2053313" cy="17581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3" name="Google Shape;103;p1"/>
          <p:cNvCxnSpPr/>
          <p:nvPr/>
        </p:nvCxnSpPr>
        <p:spPr>
          <a:xfrm rot="10800000">
            <a:off x="6897373" y="2837136"/>
            <a:ext cx="1143709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4" name="Google Shape;104;p1"/>
          <p:cNvCxnSpPr>
            <a:stCxn id="91" idx="1"/>
          </p:cNvCxnSpPr>
          <p:nvPr/>
        </p:nvCxnSpPr>
        <p:spPr>
          <a:xfrm rot="10800000">
            <a:off x="6854212" y="3932449"/>
            <a:ext cx="11799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5" name="Google Shape;105;p1"/>
          <p:cNvCxnSpPr>
            <a:stCxn id="92" idx="1"/>
          </p:cNvCxnSpPr>
          <p:nvPr/>
        </p:nvCxnSpPr>
        <p:spPr>
          <a:xfrm rot="10800000">
            <a:off x="6439361" y="5027854"/>
            <a:ext cx="1819500" cy="54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6" name="Google Shape;106;p1"/>
          <p:cNvCxnSpPr>
            <a:stCxn id="93" idx="1"/>
          </p:cNvCxnSpPr>
          <p:nvPr/>
        </p:nvCxnSpPr>
        <p:spPr>
          <a:xfrm flipH="1">
            <a:off x="5357684" y="6071161"/>
            <a:ext cx="3609900" cy="78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7" name="Google Shape;107;p1"/>
          <p:cNvSpPr/>
          <p:nvPr/>
        </p:nvSpPr>
        <p:spPr>
          <a:xfrm>
            <a:off x="2032425" y="4078925"/>
            <a:ext cx="3609900" cy="13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000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ASIGNATURA</a:t>
            </a:r>
            <a:endParaRPr sz="3000" b="0" i="0" u="none" strike="noStrike" cap="none">
              <a:solidFill>
                <a:srgbClr val="C0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" name="Google Shape;112;p2"/>
          <p:cNvGraphicFramePr/>
          <p:nvPr>
            <p:extLst>
              <p:ext uri="{D42A27DB-BD31-4B8C-83A1-F6EECF244321}">
                <p14:modId xmlns:p14="http://schemas.microsoft.com/office/powerpoint/2010/main" val="909475820"/>
              </p:ext>
            </p:extLst>
          </p:nvPr>
        </p:nvGraphicFramePr>
        <p:xfrm>
          <a:off x="221828" y="1083602"/>
          <a:ext cx="11707100" cy="4151630"/>
        </p:xfrm>
        <a:graphic>
          <a:graphicData uri="http://schemas.openxmlformats.org/drawingml/2006/table">
            <a:tbl>
              <a:tblPr firstRow="1" firstCol="1" bandRow="1">
                <a:noFill/>
                <a:tableStyleId>{9EC229FD-B9B9-40A4-BC4B-5C5A185ED895}</a:tableStyleId>
              </a:tblPr>
              <a:tblGrid>
                <a:gridCol w="8199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7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1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3200" u="none" strike="noStrike" cap="none" dirty="0">
                          <a:solidFill>
                            <a:schemeClr val="dk1"/>
                          </a:solidFill>
                        </a:rPr>
                        <a:t>GRADO: </a:t>
                      </a:r>
                      <a:endParaRPr sz="32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1E4E7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E4E7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E4E7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E4E7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2800" u="none" strike="noStrike" cap="none">
                          <a:solidFill>
                            <a:schemeClr val="dk1"/>
                          </a:solidFill>
                        </a:rPr>
                        <a:t>POC No. </a:t>
                      </a:r>
                      <a:endParaRPr sz="28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2800" u="none" strike="noStrike" cap="none">
                          <a:solidFill>
                            <a:schemeClr val="dk1"/>
                          </a:solidFill>
                        </a:rPr>
                        <a:t>SEMANA: </a:t>
                      </a:r>
                      <a:endParaRPr sz="28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1E4E7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E4E7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E4E7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E4E7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3200" u="none" strike="noStrike" cap="none">
                          <a:solidFill>
                            <a:schemeClr val="dk1"/>
                          </a:solidFill>
                        </a:rPr>
                        <a:t>ÁREA O ASIGNATURA:</a:t>
                      </a:r>
                      <a:endParaRPr sz="32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1E4E7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E4E7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E4E7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E4E7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400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3200" u="none" strike="noStrike" cap="none">
                          <a:solidFill>
                            <a:schemeClr val="dk1"/>
                          </a:solidFill>
                        </a:rPr>
                        <a:t>ESTANDAR:</a:t>
                      </a:r>
                      <a:endParaRPr sz="32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1E4E7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E4E7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E4E7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E4E7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400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3200" u="none" strike="noStrike" cap="none" dirty="0">
                          <a:solidFill>
                            <a:schemeClr val="dk1"/>
                          </a:solidFill>
                        </a:rPr>
                        <a:t>COMPETENCIA(S):</a:t>
                      </a:r>
                      <a:endParaRPr sz="32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1E4E7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E4E7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E4E7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E4E7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400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3200" u="none" strike="noStrike" cap="none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COMPETENCIAS A FORTALECER (EVALUAR PARA AVANZAR):</a:t>
                      </a:r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1E4E7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E4E7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1E4E7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E4E7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8308987"/>
                  </a:ext>
                </a:extLst>
              </a:tr>
              <a:tr h="406400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3200" u="none" strike="noStrike" cap="none">
                          <a:solidFill>
                            <a:schemeClr val="dk1"/>
                          </a:solidFill>
                        </a:rPr>
                        <a:t>EVIDENCIA:</a:t>
                      </a:r>
                      <a:endParaRPr sz="32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1E4E7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E4E7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E4E7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E4E7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6400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3200" u="none" strike="noStrike" cap="none" dirty="0">
                          <a:solidFill>
                            <a:schemeClr val="dk1"/>
                          </a:solidFill>
                        </a:rPr>
                        <a:t>DOCENTE:</a:t>
                      </a:r>
                      <a:endParaRPr sz="32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1E4E7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E4E7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E4E7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E4E7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13" name="Google Shape;113;p2">
            <a:hlinkClick r:id="rId4" action="ppaction://hlinksldjump"/>
          </p:cNvPr>
          <p:cNvPicPr preferRelativeResize="0"/>
          <p:nvPr/>
        </p:nvPicPr>
        <p:blipFill rotWithShape="1">
          <a:blip r:embed="rId5">
            <a:alphaModFix/>
          </a:blip>
          <a:srcRect l="75525" t="74084" r="-344" b="-363"/>
          <a:stretch/>
        </p:blipFill>
        <p:spPr>
          <a:xfrm>
            <a:off x="8657" y="-4222"/>
            <a:ext cx="939335" cy="949436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"/>
          <p:cNvSpPr txBox="1"/>
          <p:nvPr/>
        </p:nvSpPr>
        <p:spPr>
          <a:xfrm>
            <a:off x="318522" y="137198"/>
            <a:ext cx="1151371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CONTEXTO:</a:t>
            </a:r>
            <a:endParaRPr/>
          </a:p>
        </p:txBody>
      </p:sp>
      <p:grpSp>
        <p:nvGrpSpPr>
          <p:cNvPr id="115" name="Google Shape;115;p2"/>
          <p:cNvGrpSpPr/>
          <p:nvPr/>
        </p:nvGrpSpPr>
        <p:grpSpPr>
          <a:xfrm>
            <a:off x="762752" y="134167"/>
            <a:ext cx="1071651" cy="646286"/>
            <a:chOff x="792732" y="164147"/>
            <a:chExt cx="1071651" cy="646286"/>
          </a:xfrm>
        </p:grpSpPr>
        <p:pic>
          <p:nvPicPr>
            <p:cNvPr id="116" name="Google Shape;116;p2">
              <a:hlinkClick r:id="rId4" action="ppaction://hlinksldjump"/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rot="-5400000">
              <a:off x="991589" y="-34710"/>
              <a:ext cx="646286" cy="1044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7" name="Google Shape;117;p2">
              <a:hlinkClick r:id="rId4" action="ppaction://hlinksldjump"/>
            </p:cNvPr>
            <p:cNvSpPr txBox="1"/>
            <p:nvPr/>
          </p:nvSpPr>
          <p:spPr>
            <a:xfrm>
              <a:off x="1214846" y="288184"/>
              <a:ext cx="649537" cy="1389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10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Regresar</a:t>
              </a:r>
              <a:endParaRPr sz="1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"/>
          <p:cNvSpPr txBox="1"/>
          <p:nvPr/>
        </p:nvSpPr>
        <p:spPr>
          <a:xfrm>
            <a:off x="303532" y="137198"/>
            <a:ext cx="1151371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CREACIÓN DE SENTIDO:</a:t>
            </a:r>
            <a:endParaRPr/>
          </a:p>
        </p:txBody>
      </p:sp>
      <p:pic>
        <p:nvPicPr>
          <p:cNvPr id="123" name="Google Shape;123;p3">
            <a:hlinkClick r:id="rId4" action="ppaction://hlinksldjump"/>
          </p:cNvPr>
          <p:cNvPicPr preferRelativeResize="0"/>
          <p:nvPr/>
        </p:nvPicPr>
        <p:blipFill rotWithShape="1">
          <a:blip r:embed="rId5">
            <a:alphaModFix/>
          </a:blip>
          <a:srcRect t="74364" r="75181" b="-642"/>
          <a:stretch/>
        </p:blipFill>
        <p:spPr>
          <a:xfrm>
            <a:off x="5795" y="6867"/>
            <a:ext cx="939335" cy="94943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4" name="Google Shape;124;p3"/>
          <p:cNvGrpSpPr/>
          <p:nvPr/>
        </p:nvGrpSpPr>
        <p:grpSpPr>
          <a:xfrm>
            <a:off x="762752" y="134167"/>
            <a:ext cx="1071651" cy="646286"/>
            <a:chOff x="792732" y="164147"/>
            <a:chExt cx="1071651" cy="646286"/>
          </a:xfrm>
        </p:grpSpPr>
        <p:pic>
          <p:nvPicPr>
            <p:cNvPr id="125" name="Google Shape;125;p3">
              <a:hlinkClick r:id="rId4" action="ppaction://hlinksldjump"/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rot="-5400000">
              <a:off x="991589" y="-34710"/>
              <a:ext cx="646286" cy="1044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3">
              <a:hlinkClick r:id="rId4" action="ppaction://hlinksldjump"/>
            </p:cNvPr>
            <p:cNvSpPr txBox="1"/>
            <p:nvPr/>
          </p:nvSpPr>
          <p:spPr>
            <a:xfrm>
              <a:off x="1214846" y="288184"/>
              <a:ext cx="649537" cy="1389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10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Regresar</a:t>
              </a:r>
              <a:endParaRPr sz="1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" name="CuadroTexto 6"/>
          <p:cNvSpPr txBox="1"/>
          <p:nvPr/>
        </p:nvSpPr>
        <p:spPr>
          <a:xfrm>
            <a:off x="680892" y="1083601"/>
            <a:ext cx="1810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/>
              <a:t>Momento 1:</a:t>
            </a:r>
            <a:endParaRPr lang="es-CO" sz="2400" dirty="0"/>
          </a:p>
        </p:txBody>
      </p:sp>
      <p:sp>
        <p:nvSpPr>
          <p:cNvPr id="8" name="CuadroTexto 7"/>
          <p:cNvSpPr txBox="1"/>
          <p:nvPr/>
        </p:nvSpPr>
        <p:spPr>
          <a:xfrm>
            <a:off x="680891" y="2487637"/>
            <a:ext cx="1810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/>
              <a:t>Momento 2:</a:t>
            </a:r>
            <a:endParaRPr lang="es-CO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4">
            <a:hlinkClick r:id="rId4" action="ppaction://hlinksldjump"/>
          </p:cNvPr>
          <p:cNvPicPr preferRelativeResize="0"/>
          <p:nvPr/>
        </p:nvPicPr>
        <p:blipFill rotWithShape="1">
          <a:blip r:embed="rId5">
            <a:alphaModFix/>
          </a:blip>
          <a:srcRect l="37629" t="-280" r="37551" b="74001"/>
          <a:stretch/>
        </p:blipFill>
        <p:spPr>
          <a:xfrm>
            <a:off x="3682" y="5093"/>
            <a:ext cx="939334" cy="949435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4"/>
          <p:cNvSpPr txBox="1"/>
          <p:nvPr/>
        </p:nvSpPr>
        <p:spPr>
          <a:xfrm>
            <a:off x="228582" y="137198"/>
            <a:ext cx="1151371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NUEVOS CONOCIMIENTOS:</a:t>
            </a:r>
            <a:endParaRPr/>
          </a:p>
        </p:txBody>
      </p:sp>
      <p:grpSp>
        <p:nvGrpSpPr>
          <p:cNvPr id="133" name="Google Shape;133;p4"/>
          <p:cNvGrpSpPr/>
          <p:nvPr/>
        </p:nvGrpSpPr>
        <p:grpSpPr>
          <a:xfrm>
            <a:off x="747762" y="134167"/>
            <a:ext cx="1071651" cy="646286"/>
            <a:chOff x="792732" y="164147"/>
            <a:chExt cx="1071651" cy="646286"/>
          </a:xfrm>
        </p:grpSpPr>
        <p:pic>
          <p:nvPicPr>
            <p:cNvPr id="134" name="Google Shape;134;p4">
              <a:hlinkClick r:id="rId4" action="ppaction://hlinksldjump"/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rot="-5400000">
              <a:off x="991589" y="-34710"/>
              <a:ext cx="646286" cy="1044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5" name="Google Shape;135;p4">
              <a:hlinkClick r:id="rId4" action="ppaction://hlinksldjump"/>
            </p:cNvPr>
            <p:cNvSpPr txBox="1"/>
            <p:nvPr/>
          </p:nvSpPr>
          <p:spPr>
            <a:xfrm>
              <a:off x="1214846" y="288184"/>
              <a:ext cx="649537" cy="1389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10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Regresar</a:t>
              </a:r>
              <a:endParaRPr sz="1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5">
            <a:hlinkClick r:id="rId4" action="ppaction://hlinksldjump"/>
          </p:cNvPr>
          <p:cNvPicPr preferRelativeResize="0"/>
          <p:nvPr/>
        </p:nvPicPr>
        <p:blipFill rotWithShape="1">
          <a:blip r:embed="rId5">
            <a:alphaModFix/>
          </a:blip>
          <a:srcRect r="75270" b="74094"/>
          <a:stretch/>
        </p:blipFill>
        <p:spPr>
          <a:xfrm>
            <a:off x="8657" y="6546"/>
            <a:ext cx="949436" cy="949436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5"/>
          <p:cNvSpPr txBox="1"/>
          <p:nvPr/>
        </p:nvSpPr>
        <p:spPr>
          <a:xfrm>
            <a:off x="243572" y="137198"/>
            <a:ext cx="1151371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EJERCITACIÓN:</a:t>
            </a:r>
            <a:endParaRPr/>
          </a:p>
        </p:txBody>
      </p:sp>
      <p:grpSp>
        <p:nvGrpSpPr>
          <p:cNvPr id="142" name="Google Shape;142;p5"/>
          <p:cNvGrpSpPr/>
          <p:nvPr/>
        </p:nvGrpSpPr>
        <p:grpSpPr>
          <a:xfrm>
            <a:off x="762752" y="119177"/>
            <a:ext cx="1071651" cy="646286"/>
            <a:chOff x="792732" y="164147"/>
            <a:chExt cx="1071651" cy="646286"/>
          </a:xfrm>
        </p:grpSpPr>
        <p:pic>
          <p:nvPicPr>
            <p:cNvPr id="143" name="Google Shape;143;p5">
              <a:hlinkClick r:id="rId4" action="ppaction://hlinksldjump"/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rot="-5400000">
              <a:off x="991589" y="-34710"/>
              <a:ext cx="646286" cy="1044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4" name="Google Shape;144;p5">
              <a:hlinkClick r:id="rId4" action="ppaction://hlinksldjump"/>
            </p:cNvPr>
            <p:cNvSpPr txBox="1"/>
            <p:nvPr/>
          </p:nvSpPr>
          <p:spPr>
            <a:xfrm>
              <a:off x="1214846" y="288184"/>
              <a:ext cx="649537" cy="1389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10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Regresar</a:t>
              </a:r>
              <a:endParaRPr sz="1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6">
            <a:hlinkClick r:id="rId4" action="ppaction://hlinksldjump"/>
          </p:cNvPr>
          <p:cNvPicPr preferRelativeResize="0"/>
          <p:nvPr/>
        </p:nvPicPr>
        <p:blipFill rotWithShape="1">
          <a:blip r:embed="rId5">
            <a:alphaModFix/>
          </a:blip>
          <a:srcRect l="75525" t="36902" r="-344" b="36819"/>
          <a:stretch/>
        </p:blipFill>
        <p:spPr>
          <a:xfrm>
            <a:off x="21536" y="-6333"/>
            <a:ext cx="939335" cy="949436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6"/>
          <p:cNvSpPr txBox="1"/>
          <p:nvPr/>
        </p:nvSpPr>
        <p:spPr>
          <a:xfrm>
            <a:off x="273552" y="167178"/>
            <a:ext cx="1151371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RESUELVE EL RETO:</a:t>
            </a:r>
            <a:endParaRPr/>
          </a:p>
        </p:txBody>
      </p:sp>
      <p:grpSp>
        <p:nvGrpSpPr>
          <p:cNvPr id="151" name="Google Shape;151;p6"/>
          <p:cNvGrpSpPr/>
          <p:nvPr/>
        </p:nvGrpSpPr>
        <p:grpSpPr>
          <a:xfrm>
            <a:off x="762752" y="119177"/>
            <a:ext cx="1071651" cy="646286"/>
            <a:chOff x="792732" y="164147"/>
            <a:chExt cx="1071651" cy="646286"/>
          </a:xfrm>
        </p:grpSpPr>
        <p:pic>
          <p:nvPicPr>
            <p:cNvPr id="152" name="Google Shape;152;p6">
              <a:hlinkClick r:id="rId4" action="ppaction://hlinksldjump"/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rot="-5400000">
              <a:off x="991589" y="-34710"/>
              <a:ext cx="646286" cy="1044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3" name="Google Shape;153;p6">
              <a:hlinkClick r:id="rId4" action="ppaction://hlinksldjump"/>
            </p:cNvPr>
            <p:cNvSpPr txBox="1"/>
            <p:nvPr/>
          </p:nvSpPr>
          <p:spPr>
            <a:xfrm>
              <a:off x="1214846" y="288184"/>
              <a:ext cx="649537" cy="1389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10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Regresar</a:t>
              </a:r>
              <a:endParaRPr sz="1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7">
            <a:hlinkClick r:id="rId4" action="ppaction://hlinksldjump"/>
          </p:cNvPr>
          <p:cNvPicPr preferRelativeResize="0"/>
          <p:nvPr/>
        </p:nvPicPr>
        <p:blipFill rotWithShape="1">
          <a:blip r:embed="rId5">
            <a:alphaModFix/>
          </a:blip>
          <a:srcRect l="37273" r="37373" b="74094"/>
          <a:stretch/>
        </p:blipFill>
        <p:spPr>
          <a:xfrm>
            <a:off x="21536" y="21536"/>
            <a:ext cx="973343" cy="949436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7"/>
          <p:cNvSpPr txBox="1"/>
          <p:nvPr/>
        </p:nvSpPr>
        <p:spPr>
          <a:xfrm>
            <a:off x="273552" y="152188"/>
            <a:ext cx="1151371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CIBERGRAFÍA O BIBLIOGRAFÍA:</a:t>
            </a:r>
            <a:endParaRPr/>
          </a:p>
        </p:txBody>
      </p:sp>
      <p:grpSp>
        <p:nvGrpSpPr>
          <p:cNvPr id="160" name="Google Shape;160;p7"/>
          <p:cNvGrpSpPr/>
          <p:nvPr/>
        </p:nvGrpSpPr>
        <p:grpSpPr>
          <a:xfrm>
            <a:off x="762752" y="134167"/>
            <a:ext cx="1071651" cy="646286"/>
            <a:chOff x="792732" y="164147"/>
            <a:chExt cx="1071651" cy="646286"/>
          </a:xfrm>
        </p:grpSpPr>
        <p:pic>
          <p:nvPicPr>
            <p:cNvPr id="161" name="Google Shape;161;p7">
              <a:hlinkClick r:id="rId4" action="ppaction://hlinksldjump"/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rot="-5400000">
              <a:off x="991589" y="-34710"/>
              <a:ext cx="646286" cy="1044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2" name="Google Shape;162;p7">
              <a:hlinkClick r:id="rId4" action="ppaction://hlinksldjump"/>
            </p:cNvPr>
            <p:cNvSpPr txBox="1"/>
            <p:nvPr/>
          </p:nvSpPr>
          <p:spPr>
            <a:xfrm>
              <a:off x="1214846" y="288184"/>
              <a:ext cx="649537" cy="1389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10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Regresar</a:t>
              </a:r>
              <a:endParaRPr sz="1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76</Words>
  <Application>Microsoft Office PowerPoint</Application>
  <PresentationFormat>Panorámica</PresentationFormat>
  <Paragraphs>33</Paragraphs>
  <Slides>7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Arial Black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Glenn Pineda</dc:creator>
  <cp:lastModifiedBy>Marisol perez valencia</cp:lastModifiedBy>
  <cp:revision>6</cp:revision>
  <dcterms:created xsi:type="dcterms:W3CDTF">2021-10-29T16:17:43Z</dcterms:created>
  <dcterms:modified xsi:type="dcterms:W3CDTF">2022-08-17T06:14:02Z</dcterms:modified>
</cp:coreProperties>
</file>